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9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7BB3-83BD-5B05-BF36-A63C2C700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4860F-CB5F-F2F5-102D-E3B5F5557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AC314-0694-001A-470E-8B4A3D90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10960-FF17-8278-DB3F-E4F7E624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655A1-6A3B-6340-FE40-EFEB1FF7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12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C4F84-30E0-7E62-EADD-17E6F938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162D1-1A2C-E9B6-2E73-FBEC0AB40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87485-82BE-F174-BB65-F1B9FFA7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30F65-777A-9D26-5B20-DB3E6414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68332-5743-9EA6-3C12-78471556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9E15CB-9AB2-3A77-38FB-4AE3357D9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E387D-EDE6-2326-4DF3-0FA609458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41EED-44AC-6CC9-2D0C-E5744149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90BF2-63ED-BE9E-9569-83DB42B6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02215-03ED-2C14-B6F2-E580BD95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88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F1976-B4AB-D88E-E054-27F7D6960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FC863-114A-67F3-C473-53F0EA2AD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8E41B-77CC-FCB0-B608-BF14C21CE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97216-208F-009A-96EC-B5139174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78FEB-A932-6A4C-8C57-1D8CC37F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18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4829F-2339-10AF-C797-F292CA7F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DAD1F-41BD-3E9F-8C21-7B8F96C4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28133-0F97-F329-C69B-A72407B9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867D0-A136-B6D9-5A85-EA4D2632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9B810-6715-5703-1A78-741DA875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51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6EB6D-8B41-A85E-AEA2-7CB7CE41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94F65-7220-6B90-052E-93F8ACF34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4CB52-7E12-1E23-1C75-1D9C6131C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79D0D-46E4-AA0D-75D7-C68EC101E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C3B6F-88BE-312A-5B73-65019C7C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A68C6-FF28-D49B-FF2D-E73C0D18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6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6EBB9-2E4B-3165-E6DE-216B6C7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CE4FA-ECD3-D143-2D97-7FECDFE87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A0A95-CC8A-A46A-5CB1-AEAC57C84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F729BF-CAD9-6ADE-5848-A0F61DAA6C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FB0F91-10F7-D4D2-6993-CDD2F4B89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E5E80C-68D4-C18C-E67D-67E39F7E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444B5-22E7-4FAD-E31F-6CD8E5C4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4B3B65-08E5-AF7D-0BFB-6EEA0CA55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8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72266-12EF-8A57-C2B2-90CC88F36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86C63-9FC1-4360-29E9-B98649BD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12DAC-DF0A-0C73-A322-F7BDD59D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CE442D-C237-B276-B3E9-1501AAE4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0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9EF85-3AE9-4968-7690-B321F8F1B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52D53-69A2-6C41-AB23-139C218F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17C73-AB3D-B339-73E5-3FE08039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84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9D94-6110-400A-E44F-4A988E718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1A327-B798-60D6-508B-10DCCE895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1872E-E258-872D-3735-615DBF537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E8123-6F43-EC68-E284-73B69B56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5E0BD-9C27-7534-11DB-0AD6773C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E5203-C6D2-D683-1156-E6344A26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3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6A245-9470-EA16-AC9D-D150BF4C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2261F2-449A-A8CA-9093-420DD3D15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4824A-485B-8135-DA5C-1F8653B71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7514F-23D5-8436-0D9F-EA68933BB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60D72-9607-B994-32F2-A2600B42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8D9E4-47C2-2D7A-96D3-0918F3CF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6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97B412-DFEA-3486-A04B-FCC1E044D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AE9C6-A848-52C9-9CCC-5DF8A7706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4CCBB-113D-79DA-F6FD-47CF3FD56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6032E3-3500-45DA-B8C4-A0EB35D958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995DC-C64B-DB97-0F6E-94D3CC242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53ED2-6A62-9B0B-BCD3-4E4CCD259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D22083-E52C-4F99-984D-518E8626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26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5C49D-7E43-7CC1-7558-0273F2C55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6A022-3607-6AB1-9AA3-852EBBF22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280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Sohair ELGendy</dc:creator>
  <cp:lastModifiedBy>Sohair ELGendy</cp:lastModifiedBy>
  <cp:revision>1</cp:revision>
  <dcterms:created xsi:type="dcterms:W3CDTF">2025-05-15T15:52:18Z</dcterms:created>
  <dcterms:modified xsi:type="dcterms:W3CDTF">2025-05-15T15:52:28Z</dcterms:modified>
</cp:coreProperties>
</file>